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gif" ContentType="image/gif"/>
  <Default Extension="xlsx" ContentType="application/vnd.openxmlformats-officedocument.spreadsheetml.sheet"/>
  <Default Extension="wmv" ContentType="video/x-ms-wm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3" r:id="rId4"/>
    <p:sldId id="260" r:id="rId5"/>
    <p:sldId id="261" r:id="rId6"/>
    <p:sldId id="262" r:id="rId7"/>
    <p:sldId id="259" r:id="rId8"/>
    <p:sldId id="257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/>
              <a:t>Belangrijke passagiersvliegtuigen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B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Blad1!$E$4</c:f>
              <c:strCache>
                <c:ptCount val="1"/>
                <c:pt idx="0">
                  <c:v>Aantal passagiers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Blad1!$A$5:$A$12</c:f>
              <c:strCache>
                <c:ptCount val="8"/>
                <c:pt idx="0">
                  <c:v>Fokker F27</c:v>
                </c:pt>
                <c:pt idx="1">
                  <c:v>Fokker F50</c:v>
                </c:pt>
                <c:pt idx="2">
                  <c:v>Douglas DC-10</c:v>
                </c:pt>
                <c:pt idx="3">
                  <c:v>Boeing 707</c:v>
                </c:pt>
                <c:pt idx="4">
                  <c:v>Boeing 737</c:v>
                </c:pt>
                <c:pt idx="5">
                  <c:v>Boeing 787</c:v>
                </c:pt>
                <c:pt idx="6">
                  <c:v>Airbus A320</c:v>
                </c:pt>
                <c:pt idx="7">
                  <c:v>Airbus A380</c:v>
                </c:pt>
              </c:strCache>
            </c:strRef>
          </c:cat>
          <c:val>
            <c:numRef>
              <c:f>Blad1!$E$5:$E$12</c:f>
              <c:numCache>
                <c:formatCode>General</c:formatCode>
                <c:ptCount val="8"/>
                <c:pt idx="0">
                  <c:v>36</c:v>
                </c:pt>
                <c:pt idx="1">
                  <c:v>58</c:v>
                </c:pt>
                <c:pt idx="2">
                  <c:v>380</c:v>
                </c:pt>
                <c:pt idx="3">
                  <c:v>189</c:v>
                </c:pt>
                <c:pt idx="4">
                  <c:v>189</c:v>
                </c:pt>
                <c:pt idx="5">
                  <c:v>350</c:v>
                </c:pt>
                <c:pt idx="6">
                  <c:v>180</c:v>
                </c:pt>
                <c:pt idx="7">
                  <c:v>853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50987432"/>
        <c:axId val="450989784"/>
      </c:barChart>
      <c:catAx>
        <c:axId val="45098743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BE" sz="1200" b="1"/>
                  <a:t>Vliegtuigen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nl-B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BE"/>
          </a:p>
        </c:txPr>
        <c:crossAx val="450989784"/>
        <c:crosses val="autoZero"/>
        <c:auto val="1"/>
        <c:lblAlgn val="ctr"/>
        <c:lblOffset val="100"/>
        <c:noMultiLvlLbl val="0"/>
      </c:catAx>
      <c:valAx>
        <c:axId val="4509897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BE" sz="1200" b="1"/>
                  <a:t>Aantal passagiers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nl-B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BE"/>
          </a:p>
        </c:txPr>
        <c:crossAx val="450987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BE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image" Target="../media/image10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image" Target="../media/image10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D6817E-F722-4921-A660-F8CC193BD632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nl-BE"/>
        </a:p>
      </dgm:t>
    </dgm:pt>
    <dgm:pt modelId="{E03D8AAE-D7E6-447C-BE74-B05E8793C549}">
      <dgm:prSet phldrT="[Tekst]"/>
      <dgm:spPr>
        <a:gradFill flip="none" rotWithShape="0">
          <a:gsLst>
            <a:gs pos="0">
              <a:srgbClr val="92D050">
                <a:shade val="30000"/>
                <a:satMod val="115000"/>
              </a:srgbClr>
            </a:gs>
            <a:gs pos="50000">
              <a:srgbClr val="92D050">
                <a:shade val="67500"/>
                <a:satMod val="115000"/>
              </a:srgbClr>
            </a:gs>
            <a:gs pos="100000">
              <a:srgbClr val="92D050">
                <a:shade val="100000"/>
                <a:satMod val="115000"/>
              </a:srgbClr>
            </a:gs>
          </a:gsLst>
          <a:path path="circle">
            <a:fillToRect l="50000" t="50000" r="50000" b="50000"/>
          </a:path>
          <a:tileRect/>
        </a:gradFill>
        <a:ln w="57150"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nl-BE" dirty="0" smtClean="0"/>
            <a:t>Verkeersvliegtuigen </a:t>
          </a:r>
          <a:endParaRPr lang="nl-BE" dirty="0"/>
        </a:p>
      </dgm:t>
    </dgm:pt>
    <dgm:pt modelId="{B90FCE4C-804A-4A75-B710-6CC2BBD70E8E}" type="parTrans" cxnId="{CCD3A58A-8F1D-47AF-A724-636171ED296B}">
      <dgm:prSet/>
      <dgm:spPr/>
      <dgm:t>
        <a:bodyPr/>
        <a:lstStyle/>
        <a:p>
          <a:endParaRPr lang="nl-BE"/>
        </a:p>
      </dgm:t>
    </dgm:pt>
    <dgm:pt modelId="{AA999C60-723F-48C4-8D45-A8F2EE7C30F7}" type="sibTrans" cxnId="{CCD3A58A-8F1D-47AF-A724-636171ED296B}">
      <dgm:prSet/>
      <dgm:spPr/>
      <dgm:t>
        <a:bodyPr/>
        <a:lstStyle/>
        <a:p>
          <a:endParaRPr lang="nl-BE"/>
        </a:p>
      </dgm:t>
    </dgm:pt>
    <dgm:pt modelId="{C0FB4A80-82EB-4E16-8BA4-F9801B6C7561}">
      <dgm:prSet phldrT="[Tekst]"/>
      <dgm:spPr>
        <a:gradFill flip="none" rotWithShape="0">
          <a:gsLst>
            <a:gs pos="0">
              <a:srgbClr val="92D050">
                <a:shade val="30000"/>
                <a:satMod val="115000"/>
              </a:srgbClr>
            </a:gs>
            <a:gs pos="50000">
              <a:srgbClr val="92D050">
                <a:shade val="67500"/>
                <a:satMod val="115000"/>
              </a:srgbClr>
            </a:gs>
            <a:gs pos="100000">
              <a:srgbClr val="92D050">
                <a:shade val="100000"/>
                <a:satMod val="115000"/>
              </a:srgbClr>
            </a:gs>
          </a:gsLst>
          <a:path path="circle">
            <a:fillToRect l="50000" t="50000" r="50000" b="50000"/>
          </a:path>
          <a:tileRect/>
        </a:gradFill>
        <a:ln w="57150"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nl-BE" dirty="0" smtClean="0"/>
            <a:t>Passagiersvliegtuig </a:t>
          </a:r>
          <a:endParaRPr lang="nl-BE" dirty="0"/>
        </a:p>
      </dgm:t>
    </dgm:pt>
    <dgm:pt modelId="{E61F91CB-AA9E-44AA-801E-374965F02ABD}" type="parTrans" cxnId="{DDAFF11A-6F98-4028-A9A6-AB73638851EC}">
      <dgm:prSet/>
      <dgm:spPr/>
      <dgm:t>
        <a:bodyPr/>
        <a:lstStyle/>
        <a:p>
          <a:endParaRPr lang="nl-BE"/>
        </a:p>
      </dgm:t>
    </dgm:pt>
    <dgm:pt modelId="{A3B0C4A6-CE4C-415F-8ED3-F8E1112A68E6}" type="sibTrans" cxnId="{DDAFF11A-6F98-4028-A9A6-AB73638851EC}">
      <dgm:prSet/>
      <dgm:spPr/>
      <dgm:t>
        <a:bodyPr/>
        <a:lstStyle/>
        <a:p>
          <a:endParaRPr lang="nl-BE"/>
        </a:p>
      </dgm:t>
    </dgm:pt>
    <dgm:pt modelId="{8CF61424-155F-4A60-9E07-1C62C1991AC8}">
      <dgm:prSet phldrT="[Tekst]"/>
      <dgm:spPr>
        <a:gradFill flip="none" rotWithShape="0">
          <a:gsLst>
            <a:gs pos="0">
              <a:srgbClr val="92D050">
                <a:shade val="30000"/>
                <a:satMod val="115000"/>
              </a:srgbClr>
            </a:gs>
            <a:gs pos="50000">
              <a:srgbClr val="92D050">
                <a:shade val="67500"/>
                <a:satMod val="115000"/>
              </a:srgbClr>
            </a:gs>
            <a:gs pos="100000">
              <a:srgbClr val="92D050">
                <a:shade val="100000"/>
                <a:satMod val="115000"/>
              </a:srgbClr>
            </a:gs>
          </a:gsLst>
          <a:path path="circle">
            <a:fillToRect l="50000" t="50000" r="50000" b="50000"/>
          </a:path>
          <a:tileRect/>
        </a:gradFill>
        <a:ln w="57150"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nl-BE" dirty="0" smtClean="0"/>
            <a:t>vrachtvliegtuigen</a:t>
          </a:r>
          <a:endParaRPr lang="nl-BE" dirty="0"/>
        </a:p>
      </dgm:t>
    </dgm:pt>
    <dgm:pt modelId="{E2849268-3B4F-4481-A778-FEAEEC2B3234}" type="parTrans" cxnId="{1987E812-7FCE-4C91-928F-89E6C9759E10}">
      <dgm:prSet/>
      <dgm:spPr/>
      <dgm:t>
        <a:bodyPr/>
        <a:lstStyle/>
        <a:p>
          <a:endParaRPr lang="nl-BE"/>
        </a:p>
      </dgm:t>
    </dgm:pt>
    <dgm:pt modelId="{0CF50654-3CDA-4786-B68D-01BF42F4A914}" type="sibTrans" cxnId="{1987E812-7FCE-4C91-928F-89E6C9759E10}">
      <dgm:prSet/>
      <dgm:spPr/>
      <dgm:t>
        <a:bodyPr/>
        <a:lstStyle/>
        <a:p>
          <a:endParaRPr lang="nl-BE"/>
        </a:p>
      </dgm:t>
    </dgm:pt>
    <dgm:pt modelId="{7F5A0E99-4321-409D-BE66-4BC2342FC60A}">
      <dgm:prSet phldrT="[Tekst]"/>
      <dgm:spPr>
        <a:gradFill flip="none" rotWithShape="0">
          <a:gsLst>
            <a:gs pos="0">
              <a:srgbClr val="92D050">
                <a:shade val="30000"/>
                <a:satMod val="115000"/>
              </a:srgbClr>
            </a:gs>
            <a:gs pos="50000">
              <a:srgbClr val="92D050">
                <a:shade val="67500"/>
                <a:satMod val="115000"/>
              </a:srgbClr>
            </a:gs>
            <a:gs pos="100000">
              <a:srgbClr val="92D050">
                <a:shade val="100000"/>
                <a:satMod val="115000"/>
              </a:srgbClr>
            </a:gs>
          </a:gsLst>
          <a:path path="circle">
            <a:fillToRect l="50000" t="50000" r="50000" b="50000"/>
          </a:path>
          <a:tileRect/>
        </a:gradFill>
        <a:ln w="57150"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nl-BE" dirty="0" smtClean="0"/>
            <a:t>Gevechtsvliegtuigen </a:t>
          </a:r>
          <a:endParaRPr lang="nl-BE" dirty="0"/>
        </a:p>
      </dgm:t>
    </dgm:pt>
    <dgm:pt modelId="{A6D99612-D0EB-47D9-851F-83423CB2C84B}" type="parTrans" cxnId="{EA25901D-6AB7-49AE-9147-72A9DBC01CD3}">
      <dgm:prSet/>
      <dgm:spPr/>
      <dgm:t>
        <a:bodyPr/>
        <a:lstStyle/>
        <a:p>
          <a:endParaRPr lang="nl-BE"/>
        </a:p>
      </dgm:t>
    </dgm:pt>
    <dgm:pt modelId="{EDDD1F6A-26ED-4D83-8459-60EEF47672E8}" type="sibTrans" cxnId="{EA25901D-6AB7-49AE-9147-72A9DBC01CD3}">
      <dgm:prSet/>
      <dgm:spPr/>
      <dgm:t>
        <a:bodyPr/>
        <a:lstStyle/>
        <a:p>
          <a:endParaRPr lang="nl-BE"/>
        </a:p>
      </dgm:t>
    </dgm:pt>
    <dgm:pt modelId="{5125D046-6C3C-4681-851C-BACD5BC6D443}">
      <dgm:prSet phldrT="[Tekst]"/>
      <dgm:spPr>
        <a:gradFill flip="none" rotWithShape="0">
          <a:gsLst>
            <a:gs pos="0">
              <a:srgbClr val="92D050">
                <a:shade val="30000"/>
                <a:satMod val="115000"/>
              </a:srgbClr>
            </a:gs>
            <a:gs pos="50000">
              <a:srgbClr val="92D050">
                <a:shade val="67500"/>
                <a:satMod val="115000"/>
              </a:srgbClr>
            </a:gs>
            <a:gs pos="100000">
              <a:srgbClr val="92D050">
                <a:shade val="100000"/>
                <a:satMod val="115000"/>
              </a:srgbClr>
            </a:gs>
          </a:gsLst>
          <a:path path="circle">
            <a:fillToRect l="50000" t="50000" r="50000" b="50000"/>
          </a:path>
          <a:tileRect/>
        </a:gradFill>
        <a:ln w="57150"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nl-BE" dirty="0" smtClean="0"/>
            <a:t>straaljagers</a:t>
          </a:r>
          <a:endParaRPr lang="nl-BE" dirty="0"/>
        </a:p>
      </dgm:t>
    </dgm:pt>
    <dgm:pt modelId="{D40AD3B2-1C16-4821-8935-BB0D87AAF87D}" type="parTrans" cxnId="{32E0C719-0C6E-43A3-81E8-B60BDA49BE85}">
      <dgm:prSet/>
      <dgm:spPr/>
      <dgm:t>
        <a:bodyPr/>
        <a:lstStyle/>
        <a:p>
          <a:endParaRPr lang="nl-BE"/>
        </a:p>
      </dgm:t>
    </dgm:pt>
    <dgm:pt modelId="{62A633E3-5201-4E45-AC27-BB11C1F4DA8F}" type="sibTrans" cxnId="{32E0C719-0C6E-43A3-81E8-B60BDA49BE85}">
      <dgm:prSet/>
      <dgm:spPr/>
      <dgm:t>
        <a:bodyPr/>
        <a:lstStyle/>
        <a:p>
          <a:endParaRPr lang="nl-BE"/>
        </a:p>
      </dgm:t>
    </dgm:pt>
    <dgm:pt modelId="{F22F4451-58A8-465C-A1C2-6A2DCE14548F}">
      <dgm:prSet phldrT="[Tekst]"/>
      <dgm:spPr>
        <a:gradFill flip="none" rotWithShape="0">
          <a:gsLst>
            <a:gs pos="0">
              <a:srgbClr val="92D050">
                <a:shade val="30000"/>
                <a:satMod val="115000"/>
              </a:srgbClr>
            </a:gs>
            <a:gs pos="50000">
              <a:srgbClr val="92D050">
                <a:shade val="67500"/>
                <a:satMod val="115000"/>
              </a:srgbClr>
            </a:gs>
            <a:gs pos="100000">
              <a:srgbClr val="92D050">
                <a:shade val="100000"/>
                <a:satMod val="115000"/>
              </a:srgbClr>
            </a:gs>
          </a:gsLst>
          <a:path path="circle">
            <a:fillToRect l="50000" t="50000" r="50000" b="50000"/>
          </a:path>
          <a:tileRect/>
        </a:gradFill>
        <a:ln w="57150"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nl-BE" dirty="0" smtClean="0"/>
            <a:t>bommenwerpers</a:t>
          </a:r>
          <a:endParaRPr lang="nl-BE" dirty="0"/>
        </a:p>
      </dgm:t>
    </dgm:pt>
    <dgm:pt modelId="{DEC2DD78-5EDA-40C0-9CC4-DDA9806E1A08}" type="parTrans" cxnId="{266B3637-19D5-4327-A037-24975BE58444}">
      <dgm:prSet/>
      <dgm:spPr/>
      <dgm:t>
        <a:bodyPr/>
        <a:lstStyle/>
        <a:p>
          <a:endParaRPr lang="nl-BE"/>
        </a:p>
      </dgm:t>
    </dgm:pt>
    <dgm:pt modelId="{33C6DB92-B987-40DA-855F-18E32CE14A4C}" type="sibTrans" cxnId="{266B3637-19D5-4327-A037-24975BE58444}">
      <dgm:prSet/>
      <dgm:spPr/>
      <dgm:t>
        <a:bodyPr/>
        <a:lstStyle/>
        <a:p>
          <a:endParaRPr lang="nl-BE"/>
        </a:p>
      </dgm:t>
    </dgm:pt>
    <dgm:pt modelId="{70C2FA18-1D55-40A2-B380-C94AB7DBD303}">
      <dgm:prSet phldrT="[Tekst]"/>
      <dgm:spPr>
        <a:gradFill flip="none" rotWithShape="0">
          <a:gsLst>
            <a:gs pos="0">
              <a:srgbClr val="92D050">
                <a:shade val="30000"/>
                <a:satMod val="115000"/>
              </a:srgbClr>
            </a:gs>
            <a:gs pos="50000">
              <a:srgbClr val="92D050">
                <a:shade val="67500"/>
                <a:satMod val="115000"/>
              </a:srgbClr>
            </a:gs>
            <a:gs pos="100000">
              <a:srgbClr val="92D050">
                <a:shade val="100000"/>
                <a:satMod val="115000"/>
              </a:srgbClr>
            </a:gs>
          </a:gsLst>
          <a:path path="circle">
            <a:fillToRect l="50000" t="50000" r="50000" b="50000"/>
          </a:path>
          <a:tileRect/>
        </a:gradFill>
        <a:ln w="57150"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nl-BE" dirty="0" smtClean="0"/>
            <a:t>Sportvliegtuigen </a:t>
          </a:r>
          <a:endParaRPr lang="nl-BE" dirty="0"/>
        </a:p>
      </dgm:t>
    </dgm:pt>
    <dgm:pt modelId="{8B1EA707-F4A4-43D9-A323-138A050EC768}" type="parTrans" cxnId="{C0844378-D78D-4C96-A731-2D7E4C6E4296}">
      <dgm:prSet/>
      <dgm:spPr/>
      <dgm:t>
        <a:bodyPr/>
        <a:lstStyle/>
        <a:p>
          <a:endParaRPr lang="nl-BE"/>
        </a:p>
      </dgm:t>
    </dgm:pt>
    <dgm:pt modelId="{55B4D221-9431-4348-AD42-6B3F37DD1C12}" type="sibTrans" cxnId="{C0844378-D78D-4C96-A731-2D7E4C6E4296}">
      <dgm:prSet/>
      <dgm:spPr/>
      <dgm:t>
        <a:bodyPr/>
        <a:lstStyle/>
        <a:p>
          <a:endParaRPr lang="nl-BE"/>
        </a:p>
      </dgm:t>
    </dgm:pt>
    <dgm:pt modelId="{964C32E5-B8E1-493D-BC0F-B7F0D43ADB88}">
      <dgm:prSet phldrT="[Tekst]"/>
      <dgm:spPr>
        <a:gradFill flip="none" rotWithShape="0">
          <a:gsLst>
            <a:gs pos="0">
              <a:srgbClr val="92D050">
                <a:shade val="30000"/>
                <a:satMod val="115000"/>
              </a:srgbClr>
            </a:gs>
            <a:gs pos="50000">
              <a:srgbClr val="92D050">
                <a:shade val="67500"/>
                <a:satMod val="115000"/>
              </a:srgbClr>
            </a:gs>
            <a:gs pos="100000">
              <a:srgbClr val="92D050">
                <a:shade val="100000"/>
                <a:satMod val="115000"/>
              </a:srgbClr>
            </a:gs>
          </a:gsLst>
          <a:path path="circle">
            <a:fillToRect l="50000" t="50000" r="50000" b="50000"/>
          </a:path>
          <a:tileRect/>
        </a:gradFill>
        <a:ln w="57150"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nl-BE" dirty="0" smtClean="0"/>
            <a:t>propellervliegtuigen</a:t>
          </a:r>
          <a:endParaRPr lang="nl-BE" dirty="0"/>
        </a:p>
      </dgm:t>
    </dgm:pt>
    <dgm:pt modelId="{7F70B8CC-0C04-4E1D-8505-EAC196683D76}" type="parTrans" cxnId="{FC505798-389A-40CB-A9A7-0CC56BB5181F}">
      <dgm:prSet/>
      <dgm:spPr/>
      <dgm:t>
        <a:bodyPr/>
        <a:lstStyle/>
        <a:p>
          <a:endParaRPr lang="nl-BE"/>
        </a:p>
      </dgm:t>
    </dgm:pt>
    <dgm:pt modelId="{510A3F73-5064-4C4F-9605-DAB153AC6242}" type="sibTrans" cxnId="{FC505798-389A-40CB-A9A7-0CC56BB5181F}">
      <dgm:prSet/>
      <dgm:spPr/>
      <dgm:t>
        <a:bodyPr/>
        <a:lstStyle/>
        <a:p>
          <a:endParaRPr lang="nl-BE"/>
        </a:p>
      </dgm:t>
    </dgm:pt>
    <dgm:pt modelId="{F922C837-A3B9-4145-8481-DC29236DF4B1}">
      <dgm:prSet phldrT="[Tekst]"/>
      <dgm:spPr>
        <a:gradFill flip="none" rotWithShape="0">
          <a:gsLst>
            <a:gs pos="0">
              <a:srgbClr val="92D050">
                <a:shade val="30000"/>
                <a:satMod val="115000"/>
              </a:srgbClr>
            </a:gs>
            <a:gs pos="50000">
              <a:srgbClr val="92D050">
                <a:shade val="67500"/>
                <a:satMod val="115000"/>
              </a:srgbClr>
            </a:gs>
            <a:gs pos="100000">
              <a:srgbClr val="92D050">
                <a:shade val="100000"/>
                <a:satMod val="115000"/>
              </a:srgbClr>
            </a:gs>
          </a:gsLst>
          <a:path path="circle">
            <a:fillToRect l="50000" t="50000" r="50000" b="50000"/>
          </a:path>
          <a:tileRect/>
        </a:gradFill>
        <a:ln w="57150"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nl-BE" dirty="0" err="1" smtClean="0"/>
            <a:t>ultralights</a:t>
          </a:r>
          <a:endParaRPr lang="nl-BE" dirty="0"/>
        </a:p>
      </dgm:t>
    </dgm:pt>
    <dgm:pt modelId="{CB06CDA1-04B5-4ACF-B9DC-A28876F35408}" type="parTrans" cxnId="{ADFB6984-6DBD-4D35-8EFC-31BA08A1163B}">
      <dgm:prSet/>
      <dgm:spPr/>
      <dgm:t>
        <a:bodyPr/>
        <a:lstStyle/>
        <a:p>
          <a:endParaRPr lang="nl-BE"/>
        </a:p>
      </dgm:t>
    </dgm:pt>
    <dgm:pt modelId="{7EC52999-8BCD-4C71-8F35-E75B191C94BC}" type="sibTrans" cxnId="{ADFB6984-6DBD-4D35-8EFC-31BA08A1163B}">
      <dgm:prSet/>
      <dgm:spPr/>
      <dgm:t>
        <a:bodyPr/>
        <a:lstStyle/>
        <a:p>
          <a:endParaRPr lang="nl-BE"/>
        </a:p>
      </dgm:t>
    </dgm:pt>
    <dgm:pt modelId="{1856F7CD-2728-4038-ADF0-EC3A8D96DADB}" type="pres">
      <dgm:prSet presAssocID="{FFD6817E-F722-4921-A660-F8CC193BD632}" presName="linear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nl-BE"/>
        </a:p>
      </dgm:t>
    </dgm:pt>
    <dgm:pt modelId="{21E0391D-EE12-434B-853C-169C98B7F7B2}" type="pres">
      <dgm:prSet presAssocID="{E03D8AAE-D7E6-447C-BE74-B05E8793C549}" presName="comp" presStyleCnt="0"/>
      <dgm:spPr/>
    </dgm:pt>
    <dgm:pt modelId="{EA06ED3E-C758-4646-8759-5C6F7AA2F488}" type="pres">
      <dgm:prSet presAssocID="{E03D8AAE-D7E6-447C-BE74-B05E8793C549}" presName="box" presStyleLbl="node1" presStyleIdx="0" presStyleCnt="3"/>
      <dgm:spPr/>
      <dgm:t>
        <a:bodyPr/>
        <a:lstStyle/>
        <a:p>
          <a:endParaRPr lang="nl-BE"/>
        </a:p>
      </dgm:t>
    </dgm:pt>
    <dgm:pt modelId="{9641EF3B-7680-4D61-B4BA-9CF0384AF894}" type="pres">
      <dgm:prSet presAssocID="{E03D8AAE-D7E6-447C-BE74-B05E8793C549}" presName="img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9000" b="-19000"/>
          </a:stretch>
        </a:blipFill>
      </dgm:spPr>
      <dgm:t>
        <a:bodyPr/>
        <a:lstStyle/>
        <a:p>
          <a:endParaRPr lang="nl-BE"/>
        </a:p>
      </dgm:t>
    </dgm:pt>
    <dgm:pt modelId="{B85092F6-CDEB-4528-81E1-1E7F309FB926}" type="pres">
      <dgm:prSet presAssocID="{E03D8AAE-D7E6-447C-BE74-B05E8793C549}" presName="text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nl-BE"/>
        </a:p>
      </dgm:t>
    </dgm:pt>
    <dgm:pt modelId="{0C2AD418-A5EE-4AB7-A964-03F0A038B964}" type="pres">
      <dgm:prSet presAssocID="{AA999C60-723F-48C4-8D45-A8F2EE7C30F7}" presName="spacer" presStyleCnt="0"/>
      <dgm:spPr/>
    </dgm:pt>
    <dgm:pt modelId="{B9E7B339-C7E9-4051-B374-460347FA6CF5}" type="pres">
      <dgm:prSet presAssocID="{7F5A0E99-4321-409D-BE66-4BC2342FC60A}" presName="comp" presStyleCnt="0"/>
      <dgm:spPr/>
    </dgm:pt>
    <dgm:pt modelId="{63227F41-A372-4B1A-B9C6-C1B702DCFD67}" type="pres">
      <dgm:prSet presAssocID="{7F5A0E99-4321-409D-BE66-4BC2342FC60A}" presName="box" presStyleLbl="node1" presStyleIdx="1" presStyleCnt="3"/>
      <dgm:spPr/>
      <dgm:t>
        <a:bodyPr/>
        <a:lstStyle/>
        <a:p>
          <a:endParaRPr lang="nl-BE"/>
        </a:p>
      </dgm:t>
    </dgm:pt>
    <dgm:pt modelId="{6637B3DF-7C39-40C1-9B94-6321FD2C8D98}" type="pres">
      <dgm:prSet presAssocID="{7F5A0E99-4321-409D-BE66-4BC2342FC60A}" presName="img" presStyleLbl="fgImgPlace1" presStyleIdx="1" presStyleCnt="3"/>
      <dgm:spPr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5000" b="-75000"/>
          </a:stretch>
        </a:blipFill>
      </dgm:spPr>
    </dgm:pt>
    <dgm:pt modelId="{07FA5A48-1340-4F96-8C64-5A9FE64F8D78}" type="pres">
      <dgm:prSet presAssocID="{7F5A0E99-4321-409D-BE66-4BC2342FC60A}" presName="text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nl-BE"/>
        </a:p>
      </dgm:t>
    </dgm:pt>
    <dgm:pt modelId="{A062EAF4-EBDA-470D-A4CB-93097752AED9}" type="pres">
      <dgm:prSet presAssocID="{EDDD1F6A-26ED-4D83-8459-60EEF47672E8}" presName="spacer" presStyleCnt="0"/>
      <dgm:spPr/>
    </dgm:pt>
    <dgm:pt modelId="{6B6347E5-7BDD-4063-9252-B701EE94F334}" type="pres">
      <dgm:prSet presAssocID="{70C2FA18-1D55-40A2-B380-C94AB7DBD303}" presName="comp" presStyleCnt="0"/>
      <dgm:spPr/>
    </dgm:pt>
    <dgm:pt modelId="{2DED1B10-04AF-40C4-8C07-86AB067D465D}" type="pres">
      <dgm:prSet presAssocID="{70C2FA18-1D55-40A2-B380-C94AB7DBD303}" presName="box" presStyleLbl="node1" presStyleIdx="2" presStyleCnt="3" custLinFactNeighborY="-1903"/>
      <dgm:spPr/>
      <dgm:t>
        <a:bodyPr/>
        <a:lstStyle/>
        <a:p>
          <a:endParaRPr lang="nl-BE"/>
        </a:p>
      </dgm:t>
    </dgm:pt>
    <dgm:pt modelId="{03025ABE-3ADC-43CE-BF06-A9487C11038F}" type="pres">
      <dgm:prSet presAssocID="{70C2FA18-1D55-40A2-B380-C94AB7DBD303}" presName="img" presStyleLbl="fgImgPlace1" presStyleIdx="2" presStyleCnt="3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2000" b="-22000"/>
          </a:stretch>
        </a:blipFill>
      </dgm:spPr>
    </dgm:pt>
    <dgm:pt modelId="{ECE0EA0A-D3D6-4A6B-9505-6A4060BF9E47}" type="pres">
      <dgm:prSet presAssocID="{70C2FA18-1D55-40A2-B380-C94AB7DBD303}" presName="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nl-BE"/>
        </a:p>
      </dgm:t>
    </dgm:pt>
  </dgm:ptLst>
  <dgm:cxnLst>
    <dgm:cxn modelId="{80411C84-9033-4C63-9C0C-9FC5B71E0E8F}" type="presOf" srcId="{7F5A0E99-4321-409D-BE66-4BC2342FC60A}" destId="{63227F41-A372-4B1A-B9C6-C1B702DCFD67}" srcOrd="0" destOrd="0" presId="urn:microsoft.com/office/officeart/2005/8/layout/vList4"/>
    <dgm:cxn modelId="{E7B25CCA-DCC4-4FBC-A7B4-4080C5F09B5A}" type="presOf" srcId="{F922C837-A3B9-4145-8481-DC29236DF4B1}" destId="{ECE0EA0A-D3D6-4A6B-9505-6A4060BF9E47}" srcOrd="1" destOrd="2" presId="urn:microsoft.com/office/officeart/2005/8/layout/vList4"/>
    <dgm:cxn modelId="{FC505798-389A-40CB-A9A7-0CC56BB5181F}" srcId="{70C2FA18-1D55-40A2-B380-C94AB7DBD303}" destId="{964C32E5-B8E1-493D-BC0F-B7F0D43ADB88}" srcOrd="0" destOrd="0" parTransId="{7F70B8CC-0C04-4E1D-8505-EAC196683D76}" sibTransId="{510A3F73-5064-4C4F-9605-DAB153AC6242}"/>
    <dgm:cxn modelId="{DE565130-47DF-4707-9119-74FB0722A896}" type="presOf" srcId="{8CF61424-155F-4A60-9E07-1C62C1991AC8}" destId="{EA06ED3E-C758-4646-8759-5C6F7AA2F488}" srcOrd="0" destOrd="2" presId="urn:microsoft.com/office/officeart/2005/8/layout/vList4"/>
    <dgm:cxn modelId="{0AD589EE-E4CC-429F-A22C-04AC0E743F0B}" type="presOf" srcId="{5125D046-6C3C-4681-851C-BACD5BC6D443}" destId="{63227F41-A372-4B1A-B9C6-C1B702DCFD67}" srcOrd="0" destOrd="1" presId="urn:microsoft.com/office/officeart/2005/8/layout/vList4"/>
    <dgm:cxn modelId="{AA72ED61-2C3B-42B0-B0B0-06FF16FEB251}" type="presOf" srcId="{C0FB4A80-82EB-4E16-8BA4-F9801B6C7561}" destId="{B85092F6-CDEB-4528-81E1-1E7F309FB926}" srcOrd="1" destOrd="1" presId="urn:microsoft.com/office/officeart/2005/8/layout/vList4"/>
    <dgm:cxn modelId="{CCD3A58A-8F1D-47AF-A724-636171ED296B}" srcId="{FFD6817E-F722-4921-A660-F8CC193BD632}" destId="{E03D8AAE-D7E6-447C-BE74-B05E8793C549}" srcOrd="0" destOrd="0" parTransId="{B90FCE4C-804A-4A75-B710-6CC2BBD70E8E}" sibTransId="{AA999C60-723F-48C4-8D45-A8F2EE7C30F7}"/>
    <dgm:cxn modelId="{C0844378-D78D-4C96-A731-2D7E4C6E4296}" srcId="{FFD6817E-F722-4921-A660-F8CC193BD632}" destId="{70C2FA18-1D55-40A2-B380-C94AB7DBD303}" srcOrd="2" destOrd="0" parTransId="{8B1EA707-F4A4-43D9-A323-138A050EC768}" sibTransId="{55B4D221-9431-4348-AD42-6B3F37DD1C12}"/>
    <dgm:cxn modelId="{A8B5790E-B155-4762-B99C-E515F9908D8F}" type="presOf" srcId="{E03D8AAE-D7E6-447C-BE74-B05E8793C549}" destId="{EA06ED3E-C758-4646-8759-5C6F7AA2F488}" srcOrd="0" destOrd="0" presId="urn:microsoft.com/office/officeart/2005/8/layout/vList4"/>
    <dgm:cxn modelId="{E021045A-D569-4795-A3F2-7B07496AAF84}" type="presOf" srcId="{964C32E5-B8E1-493D-BC0F-B7F0D43ADB88}" destId="{2DED1B10-04AF-40C4-8C07-86AB067D465D}" srcOrd="0" destOrd="1" presId="urn:microsoft.com/office/officeart/2005/8/layout/vList4"/>
    <dgm:cxn modelId="{34373A99-7878-491F-95F8-C47544378D9A}" type="presOf" srcId="{7F5A0E99-4321-409D-BE66-4BC2342FC60A}" destId="{07FA5A48-1340-4F96-8C64-5A9FE64F8D78}" srcOrd="1" destOrd="0" presId="urn:microsoft.com/office/officeart/2005/8/layout/vList4"/>
    <dgm:cxn modelId="{ADFB6984-6DBD-4D35-8EFC-31BA08A1163B}" srcId="{70C2FA18-1D55-40A2-B380-C94AB7DBD303}" destId="{F922C837-A3B9-4145-8481-DC29236DF4B1}" srcOrd="1" destOrd="0" parTransId="{CB06CDA1-04B5-4ACF-B9DC-A28876F35408}" sibTransId="{7EC52999-8BCD-4C71-8F35-E75B191C94BC}"/>
    <dgm:cxn modelId="{6167D520-330B-4CF0-838C-3D2E3D3B1D55}" type="presOf" srcId="{F22F4451-58A8-465C-A1C2-6A2DCE14548F}" destId="{63227F41-A372-4B1A-B9C6-C1B702DCFD67}" srcOrd="0" destOrd="2" presId="urn:microsoft.com/office/officeart/2005/8/layout/vList4"/>
    <dgm:cxn modelId="{73B90BB5-09A6-4BF3-9E95-DA8E20BBBD4F}" type="presOf" srcId="{C0FB4A80-82EB-4E16-8BA4-F9801B6C7561}" destId="{EA06ED3E-C758-4646-8759-5C6F7AA2F488}" srcOrd="0" destOrd="1" presId="urn:microsoft.com/office/officeart/2005/8/layout/vList4"/>
    <dgm:cxn modelId="{1987E812-7FCE-4C91-928F-89E6C9759E10}" srcId="{E03D8AAE-D7E6-447C-BE74-B05E8793C549}" destId="{8CF61424-155F-4A60-9E07-1C62C1991AC8}" srcOrd="1" destOrd="0" parTransId="{E2849268-3B4F-4481-A778-FEAEEC2B3234}" sibTransId="{0CF50654-3CDA-4786-B68D-01BF42F4A914}"/>
    <dgm:cxn modelId="{CF538C25-BCD4-45AB-B720-CFB81A33C1DE}" type="presOf" srcId="{FFD6817E-F722-4921-A660-F8CC193BD632}" destId="{1856F7CD-2728-4038-ADF0-EC3A8D96DADB}" srcOrd="0" destOrd="0" presId="urn:microsoft.com/office/officeart/2005/8/layout/vList4"/>
    <dgm:cxn modelId="{DDAFF11A-6F98-4028-A9A6-AB73638851EC}" srcId="{E03D8AAE-D7E6-447C-BE74-B05E8793C549}" destId="{C0FB4A80-82EB-4E16-8BA4-F9801B6C7561}" srcOrd="0" destOrd="0" parTransId="{E61F91CB-AA9E-44AA-801E-374965F02ABD}" sibTransId="{A3B0C4A6-CE4C-415F-8ED3-F8E1112A68E6}"/>
    <dgm:cxn modelId="{B40EB1D9-2524-4F20-80E6-157487C72833}" type="presOf" srcId="{F22F4451-58A8-465C-A1C2-6A2DCE14548F}" destId="{07FA5A48-1340-4F96-8C64-5A9FE64F8D78}" srcOrd="1" destOrd="2" presId="urn:microsoft.com/office/officeart/2005/8/layout/vList4"/>
    <dgm:cxn modelId="{266B3637-19D5-4327-A037-24975BE58444}" srcId="{7F5A0E99-4321-409D-BE66-4BC2342FC60A}" destId="{F22F4451-58A8-465C-A1C2-6A2DCE14548F}" srcOrd="1" destOrd="0" parTransId="{DEC2DD78-5EDA-40C0-9CC4-DDA9806E1A08}" sibTransId="{33C6DB92-B987-40DA-855F-18E32CE14A4C}"/>
    <dgm:cxn modelId="{1A01DA1E-AE57-4606-B64A-A056626D413C}" type="presOf" srcId="{70C2FA18-1D55-40A2-B380-C94AB7DBD303}" destId="{ECE0EA0A-D3D6-4A6B-9505-6A4060BF9E47}" srcOrd="1" destOrd="0" presId="urn:microsoft.com/office/officeart/2005/8/layout/vList4"/>
    <dgm:cxn modelId="{889A80F8-6592-4046-BC4F-71A906DA08D1}" type="presOf" srcId="{964C32E5-B8E1-493D-BC0F-B7F0D43ADB88}" destId="{ECE0EA0A-D3D6-4A6B-9505-6A4060BF9E47}" srcOrd="1" destOrd="1" presId="urn:microsoft.com/office/officeart/2005/8/layout/vList4"/>
    <dgm:cxn modelId="{2200BB7B-F474-4B66-83BF-DAB186FC4DAB}" type="presOf" srcId="{5125D046-6C3C-4681-851C-BACD5BC6D443}" destId="{07FA5A48-1340-4F96-8C64-5A9FE64F8D78}" srcOrd="1" destOrd="1" presId="urn:microsoft.com/office/officeart/2005/8/layout/vList4"/>
    <dgm:cxn modelId="{32E0C719-0C6E-43A3-81E8-B60BDA49BE85}" srcId="{7F5A0E99-4321-409D-BE66-4BC2342FC60A}" destId="{5125D046-6C3C-4681-851C-BACD5BC6D443}" srcOrd="0" destOrd="0" parTransId="{D40AD3B2-1C16-4821-8935-BB0D87AAF87D}" sibTransId="{62A633E3-5201-4E45-AC27-BB11C1F4DA8F}"/>
    <dgm:cxn modelId="{EA25901D-6AB7-49AE-9147-72A9DBC01CD3}" srcId="{FFD6817E-F722-4921-A660-F8CC193BD632}" destId="{7F5A0E99-4321-409D-BE66-4BC2342FC60A}" srcOrd="1" destOrd="0" parTransId="{A6D99612-D0EB-47D9-851F-83423CB2C84B}" sibTransId="{EDDD1F6A-26ED-4D83-8459-60EEF47672E8}"/>
    <dgm:cxn modelId="{41AE47DB-CD1B-40AC-AE24-CBDAAF5BC784}" type="presOf" srcId="{F922C837-A3B9-4145-8481-DC29236DF4B1}" destId="{2DED1B10-04AF-40C4-8C07-86AB067D465D}" srcOrd="0" destOrd="2" presId="urn:microsoft.com/office/officeart/2005/8/layout/vList4"/>
    <dgm:cxn modelId="{BB205879-6D3C-49F5-9108-93841C7FF0B2}" type="presOf" srcId="{E03D8AAE-D7E6-447C-BE74-B05E8793C549}" destId="{B85092F6-CDEB-4528-81E1-1E7F309FB926}" srcOrd="1" destOrd="0" presId="urn:microsoft.com/office/officeart/2005/8/layout/vList4"/>
    <dgm:cxn modelId="{AA1F7B67-6005-4330-B08F-E60BD2EDB031}" type="presOf" srcId="{8CF61424-155F-4A60-9E07-1C62C1991AC8}" destId="{B85092F6-CDEB-4528-81E1-1E7F309FB926}" srcOrd="1" destOrd="2" presId="urn:microsoft.com/office/officeart/2005/8/layout/vList4"/>
    <dgm:cxn modelId="{14434674-C085-4042-8415-24DB15680C8B}" type="presOf" srcId="{70C2FA18-1D55-40A2-B380-C94AB7DBD303}" destId="{2DED1B10-04AF-40C4-8C07-86AB067D465D}" srcOrd="0" destOrd="0" presId="urn:microsoft.com/office/officeart/2005/8/layout/vList4"/>
    <dgm:cxn modelId="{EB7D844A-5A4A-42B7-93C6-1BA8C7FF40E0}" type="presParOf" srcId="{1856F7CD-2728-4038-ADF0-EC3A8D96DADB}" destId="{21E0391D-EE12-434B-853C-169C98B7F7B2}" srcOrd="0" destOrd="0" presId="urn:microsoft.com/office/officeart/2005/8/layout/vList4"/>
    <dgm:cxn modelId="{F87B3CBA-FE2C-45F8-8F9E-0CD33EE19C24}" type="presParOf" srcId="{21E0391D-EE12-434B-853C-169C98B7F7B2}" destId="{EA06ED3E-C758-4646-8759-5C6F7AA2F488}" srcOrd="0" destOrd="0" presId="urn:microsoft.com/office/officeart/2005/8/layout/vList4"/>
    <dgm:cxn modelId="{34FE0F31-D88C-4EDE-8EFD-28ED184FB048}" type="presParOf" srcId="{21E0391D-EE12-434B-853C-169C98B7F7B2}" destId="{9641EF3B-7680-4D61-B4BA-9CF0384AF894}" srcOrd="1" destOrd="0" presId="urn:microsoft.com/office/officeart/2005/8/layout/vList4"/>
    <dgm:cxn modelId="{38EC3E74-F217-46AC-8E15-55E94AE8C3FB}" type="presParOf" srcId="{21E0391D-EE12-434B-853C-169C98B7F7B2}" destId="{B85092F6-CDEB-4528-81E1-1E7F309FB926}" srcOrd="2" destOrd="0" presId="urn:microsoft.com/office/officeart/2005/8/layout/vList4"/>
    <dgm:cxn modelId="{8DCF6354-79A0-424E-A556-2F3B09FE7A71}" type="presParOf" srcId="{1856F7CD-2728-4038-ADF0-EC3A8D96DADB}" destId="{0C2AD418-A5EE-4AB7-A964-03F0A038B964}" srcOrd="1" destOrd="0" presId="urn:microsoft.com/office/officeart/2005/8/layout/vList4"/>
    <dgm:cxn modelId="{C46B7C51-798D-46FD-A757-F6873EE67547}" type="presParOf" srcId="{1856F7CD-2728-4038-ADF0-EC3A8D96DADB}" destId="{B9E7B339-C7E9-4051-B374-460347FA6CF5}" srcOrd="2" destOrd="0" presId="urn:microsoft.com/office/officeart/2005/8/layout/vList4"/>
    <dgm:cxn modelId="{23B09DA8-7623-4DA3-BF30-A85883DB3281}" type="presParOf" srcId="{B9E7B339-C7E9-4051-B374-460347FA6CF5}" destId="{63227F41-A372-4B1A-B9C6-C1B702DCFD67}" srcOrd="0" destOrd="0" presId="urn:microsoft.com/office/officeart/2005/8/layout/vList4"/>
    <dgm:cxn modelId="{3347BF28-63D4-467F-902A-07E1CEBFE670}" type="presParOf" srcId="{B9E7B339-C7E9-4051-B374-460347FA6CF5}" destId="{6637B3DF-7C39-40C1-9B94-6321FD2C8D98}" srcOrd="1" destOrd="0" presId="urn:microsoft.com/office/officeart/2005/8/layout/vList4"/>
    <dgm:cxn modelId="{570B26B2-6533-4BA2-9EBD-F508B51732C1}" type="presParOf" srcId="{B9E7B339-C7E9-4051-B374-460347FA6CF5}" destId="{07FA5A48-1340-4F96-8C64-5A9FE64F8D78}" srcOrd="2" destOrd="0" presId="urn:microsoft.com/office/officeart/2005/8/layout/vList4"/>
    <dgm:cxn modelId="{720508A6-79C8-4E20-9BEF-A5779B31A926}" type="presParOf" srcId="{1856F7CD-2728-4038-ADF0-EC3A8D96DADB}" destId="{A062EAF4-EBDA-470D-A4CB-93097752AED9}" srcOrd="3" destOrd="0" presId="urn:microsoft.com/office/officeart/2005/8/layout/vList4"/>
    <dgm:cxn modelId="{E8C8CFDC-457D-4BD1-913A-6898481C4C8B}" type="presParOf" srcId="{1856F7CD-2728-4038-ADF0-EC3A8D96DADB}" destId="{6B6347E5-7BDD-4063-9252-B701EE94F334}" srcOrd="4" destOrd="0" presId="urn:microsoft.com/office/officeart/2005/8/layout/vList4"/>
    <dgm:cxn modelId="{0AB7DA32-DC30-4AFC-BDF7-C9ED310001DF}" type="presParOf" srcId="{6B6347E5-7BDD-4063-9252-B701EE94F334}" destId="{2DED1B10-04AF-40C4-8C07-86AB067D465D}" srcOrd="0" destOrd="0" presId="urn:microsoft.com/office/officeart/2005/8/layout/vList4"/>
    <dgm:cxn modelId="{72370F27-864B-4514-B11A-0CED08AD2013}" type="presParOf" srcId="{6B6347E5-7BDD-4063-9252-B701EE94F334}" destId="{03025ABE-3ADC-43CE-BF06-A9487C11038F}" srcOrd="1" destOrd="0" presId="urn:microsoft.com/office/officeart/2005/8/layout/vList4"/>
    <dgm:cxn modelId="{AC2F38BF-04BF-41AA-8A44-7AC1B5B51CAC}" type="presParOf" srcId="{6B6347E5-7BDD-4063-9252-B701EE94F334}" destId="{ECE0EA0A-D3D6-4A6B-9505-6A4060BF9E47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06ED3E-C758-4646-8759-5C6F7AA2F488}">
      <dsp:nvSpPr>
        <dsp:cNvPr id="0" name=""/>
        <dsp:cNvSpPr/>
      </dsp:nvSpPr>
      <dsp:spPr>
        <a:xfrm>
          <a:off x="0" y="0"/>
          <a:ext cx="10515600" cy="1359793"/>
        </a:xfrm>
        <a:prstGeom prst="roundRect">
          <a:avLst>
            <a:gd name="adj" fmla="val 10000"/>
          </a:avLst>
        </a:prstGeom>
        <a:gradFill flip="none" rotWithShape="0">
          <a:gsLst>
            <a:gs pos="0">
              <a:srgbClr val="92D050">
                <a:shade val="30000"/>
                <a:satMod val="115000"/>
              </a:srgbClr>
            </a:gs>
            <a:gs pos="50000">
              <a:srgbClr val="92D050">
                <a:shade val="67500"/>
                <a:satMod val="115000"/>
              </a:srgbClr>
            </a:gs>
            <a:gs pos="100000">
              <a:srgbClr val="92D050">
                <a:shade val="100000"/>
                <a:satMod val="115000"/>
              </a:srgbClr>
            </a:gs>
          </a:gsLst>
          <a:path path="circle">
            <a:fillToRect l="50000" t="50000" r="50000" b="50000"/>
          </a:path>
          <a:tileRect/>
        </a:gradFill>
        <a:ln w="5715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BE" sz="2600" kern="1200" dirty="0" smtClean="0"/>
            <a:t>Verkeersvliegtuigen </a:t>
          </a:r>
          <a:endParaRPr lang="nl-BE" sz="26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BE" sz="2000" kern="1200" dirty="0" smtClean="0"/>
            <a:t>Passagiersvliegtuig </a:t>
          </a:r>
          <a:endParaRPr lang="nl-BE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BE" sz="2000" kern="1200" dirty="0" smtClean="0"/>
            <a:t>vrachtvliegtuigen</a:t>
          </a:r>
          <a:endParaRPr lang="nl-BE" sz="2000" kern="1200" dirty="0"/>
        </a:p>
      </dsp:txBody>
      <dsp:txXfrm>
        <a:off x="2239099" y="0"/>
        <a:ext cx="8276500" cy="1359793"/>
      </dsp:txXfrm>
    </dsp:sp>
    <dsp:sp modelId="{9641EF3B-7680-4D61-B4BA-9CF0384AF894}">
      <dsp:nvSpPr>
        <dsp:cNvPr id="0" name=""/>
        <dsp:cNvSpPr/>
      </dsp:nvSpPr>
      <dsp:spPr>
        <a:xfrm>
          <a:off x="135979" y="135979"/>
          <a:ext cx="2103120" cy="108783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9000" b="-1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227F41-A372-4B1A-B9C6-C1B702DCFD67}">
      <dsp:nvSpPr>
        <dsp:cNvPr id="0" name=""/>
        <dsp:cNvSpPr/>
      </dsp:nvSpPr>
      <dsp:spPr>
        <a:xfrm>
          <a:off x="0" y="1495772"/>
          <a:ext cx="10515600" cy="1359793"/>
        </a:xfrm>
        <a:prstGeom prst="roundRect">
          <a:avLst>
            <a:gd name="adj" fmla="val 10000"/>
          </a:avLst>
        </a:prstGeom>
        <a:gradFill flip="none" rotWithShape="0">
          <a:gsLst>
            <a:gs pos="0">
              <a:srgbClr val="92D050">
                <a:shade val="30000"/>
                <a:satMod val="115000"/>
              </a:srgbClr>
            </a:gs>
            <a:gs pos="50000">
              <a:srgbClr val="92D050">
                <a:shade val="67500"/>
                <a:satMod val="115000"/>
              </a:srgbClr>
            </a:gs>
            <a:gs pos="100000">
              <a:srgbClr val="92D050">
                <a:shade val="100000"/>
                <a:satMod val="115000"/>
              </a:srgbClr>
            </a:gs>
          </a:gsLst>
          <a:path path="circle">
            <a:fillToRect l="50000" t="50000" r="50000" b="50000"/>
          </a:path>
          <a:tileRect/>
        </a:gradFill>
        <a:ln w="5715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BE" sz="2600" kern="1200" dirty="0" smtClean="0"/>
            <a:t>Gevechtsvliegtuigen </a:t>
          </a:r>
          <a:endParaRPr lang="nl-BE" sz="26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BE" sz="2000" kern="1200" dirty="0" smtClean="0"/>
            <a:t>straaljagers</a:t>
          </a:r>
          <a:endParaRPr lang="nl-BE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BE" sz="2000" kern="1200" dirty="0" smtClean="0"/>
            <a:t>bommenwerpers</a:t>
          </a:r>
          <a:endParaRPr lang="nl-BE" sz="2000" kern="1200" dirty="0"/>
        </a:p>
      </dsp:txBody>
      <dsp:txXfrm>
        <a:off x="2239099" y="1495772"/>
        <a:ext cx="8276500" cy="1359793"/>
      </dsp:txXfrm>
    </dsp:sp>
    <dsp:sp modelId="{6637B3DF-7C39-40C1-9B94-6321FD2C8D98}">
      <dsp:nvSpPr>
        <dsp:cNvPr id="0" name=""/>
        <dsp:cNvSpPr/>
      </dsp:nvSpPr>
      <dsp:spPr>
        <a:xfrm>
          <a:off x="135979" y="1631751"/>
          <a:ext cx="2103120" cy="108783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5000" b="-7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ED1B10-04AF-40C4-8C07-86AB067D465D}">
      <dsp:nvSpPr>
        <dsp:cNvPr id="0" name=""/>
        <dsp:cNvSpPr/>
      </dsp:nvSpPr>
      <dsp:spPr>
        <a:xfrm>
          <a:off x="0" y="2965668"/>
          <a:ext cx="10515600" cy="1359793"/>
        </a:xfrm>
        <a:prstGeom prst="roundRect">
          <a:avLst>
            <a:gd name="adj" fmla="val 10000"/>
          </a:avLst>
        </a:prstGeom>
        <a:gradFill flip="none" rotWithShape="0">
          <a:gsLst>
            <a:gs pos="0">
              <a:srgbClr val="92D050">
                <a:shade val="30000"/>
                <a:satMod val="115000"/>
              </a:srgbClr>
            </a:gs>
            <a:gs pos="50000">
              <a:srgbClr val="92D050">
                <a:shade val="67500"/>
                <a:satMod val="115000"/>
              </a:srgbClr>
            </a:gs>
            <a:gs pos="100000">
              <a:srgbClr val="92D050">
                <a:shade val="100000"/>
                <a:satMod val="115000"/>
              </a:srgbClr>
            </a:gs>
          </a:gsLst>
          <a:path path="circle">
            <a:fillToRect l="50000" t="50000" r="50000" b="50000"/>
          </a:path>
          <a:tileRect/>
        </a:gradFill>
        <a:ln w="57150" cap="flat" cmpd="sng" algn="ctr">
          <a:solidFill>
            <a:schemeClr val="accent2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BE" sz="2600" kern="1200" dirty="0" smtClean="0"/>
            <a:t>Sportvliegtuigen </a:t>
          </a:r>
          <a:endParaRPr lang="nl-BE" sz="26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BE" sz="2000" kern="1200" dirty="0" smtClean="0"/>
            <a:t>propellervliegtuigen</a:t>
          </a:r>
          <a:endParaRPr lang="nl-BE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BE" sz="2000" kern="1200" dirty="0" err="1" smtClean="0"/>
            <a:t>ultralights</a:t>
          </a:r>
          <a:endParaRPr lang="nl-BE" sz="2000" kern="1200" dirty="0"/>
        </a:p>
      </dsp:txBody>
      <dsp:txXfrm>
        <a:off x="2239099" y="2965668"/>
        <a:ext cx="8276500" cy="1359793"/>
      </dsp:txXfrm>
    </dsp:sp>
    <dsp:sp modelId="{03025ABE-3ADC-43CE-BF06-A9487C11038F}">
      <dsp:nvSpPr>
        <dsp:cNvPr id="0" name=""/>
        <dsp:cNvSpPr/>
      </dsp:nvSpPr>
      <dsp:spPr>
        <a:xfrm>
          <a:off x="135979" y="3127524"/>
          <a:ext cx="2103120" cy="108783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2000" b="-22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jpg>
</file>

<file path=ppt/media/image11.jpeg>
</file>

<file path=ppt/media/image12.jpeg>
</file>

<file path=ppt/media/image2.gif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jpeg>
</file>

<file path=ppt/media/media1.wmv>
</file>

<file path=ppt/media/media2.wav>
</file>

<file path=ppt/media/media3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4BCD-6C1D-4561-BA15-0EC5B70770A6}" type="datetimeFigureOut">
              <a:rPr lang="nl-BE" smtClean="0"/>
              <a:t>26/06/2017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25550-F13D-479D-8A02-B5A6AD524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92564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4BCD-6C1D-4561-BA15-0EC5B70770A6}" type="datetimeFigureOut">
              <a:rPr lang="nl-BE" smtClean="0"/>
              <a:t>26/06/2017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25550-F13D-479D-8A02-B5A6AD524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15244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4BCD-6C1D-4561-BA15-0EC5B70770A6}" type="datetimeFigureOut">
              <a:rPr lang="nl-BE" smtClean="0"/>
              <a:t>26/06/2017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25550-F13D-479D-8A02-B5A6AD524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65770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4BCD-6C1D-4561-BA15-0EC5B70770A6}" type="datetimeFigureOut">
              <a:rPr lang="nl-BE" smtClean="0"/>
              <a:t>26/06/2017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25550-F13D-479D-8A02-B5A6AD524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13984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4BCD-6C1D-4561-BA15-0EC5B70770A6}" type="datetimeFigureOut">
              <a:rPr lang="nl-BE" smtClean="0"/>
              <a:t>26/06/2017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25550-F13D-479D-8A02-B5A6AD524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24199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4BCD-6C1D-4561-BA15-0EC5B70770A6}" type="datetimeFigureOut">
              <a:rPr lang="nl-BE" smtClean="0"/>
              <a:t>26/06/2017</a:t>
            </a:fld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25550-F13D-479D-8A02-B5A6AD524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55756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4BCD-6C1D-4561-BA15-0EC5B70770A6}" type="datetimeFigureOut">
              <a:rPr lang="nl-BE" smtClean="0"/>
              <a:t>26/06/2017</a:t>
            </a:fld>
            <a:endParaRPr lang="nl-BE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25550-F13D-479D-8A02-B5A6AD524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54394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4BCD-6C1D-4561-BA15-0EC5B70770A6}" type="datetimeFigureOut">
              <a:rPr lang="nl-BE" smtClean="0"/>
              <a:t>26/06/2017</a:t>
            </a:fld>
            <a:endParaRPr lang="nl-BE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25550-F13D-479D-8A02-B5A6AD524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63114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4BCD-6C1D-4561-BA15-0EC5B70770A6}" type="datetimeFigureOut">
              <a:rPr lang="nl-BE" smtClean="0"/>
              <a:t>26/06/2017</a:t>
            </a:fld>
            <a:endParaRPr lang="nl-BE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25550-F13D-479D-8A02-B5A6AD524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29167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4BCD-6C1D-4561-BA15-0EC5B70770A6}" type="datetimeFigureOut">
              <a:rPr lang="nl-BE" smtClean="0"/>
              <a:t>26/06/2017</a:t>
            </a:fld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25550-F13D-479D-8A02-B5A6AD524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79797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4BCD-6C1D-4561-BA15-0EC5B70770A6}" type="datetimeFigureOut">
              <a:rPr lang="nl-BE" smtClean="0"/>
              <a:t>26/06/2017</a:t>
            </a:fld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25550-F13D-479D-8A02-B5A6AD524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98446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194BCD-6C1D-4561-BA15-0EC5B70770A6}" type="datetimeFigureOut">
              <a:rPr lang="nl-BE" smtClean="0"/>
              <a:t>26/06/2017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525550-F13D-479D-8A02-B5A6AD524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08721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hyperlink" Target="http://www,antonov,com/" TargetMode="External"/><Relationship Id="rId7" Type="http://schemas.openxmlformats.org/officeDocument/2006/relationships/hyperlink" Target="http://www,tupolev,ur/English" TargetMode="External"/><Relationship Id="rId2" Type="http://schemas.openxmlformats.org/officeDocument/2006/relationships/hyperlink" Target="http://www,lockheed,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,boeing,com/" TargetMode="External"/><Relationship Id="rId5" Type="http://schemas.openxmlformats.org/officeDocument/2006/relationships/hyperlink" Target="http://www,airbus,com/" TargetMode="External"/><Relationship Id="rId4" Type="http://schemas.openxmlformats.org/officeDocument/2006/relationships/hyperlink" Target="http://www,northropgrumman,com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slide" Target="slide4.xml"/><Relationship Id="rId7" Type="http://schemas.openxmlformats.org/officeDocument/2006/relationships/slide" Target="slide11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9.xml"/><Relationship Id="rId5" Type="http://schemas.openxmlformats.org/officeDocument/2006/relationships/slide" Target="slide8.xml"/><Relationship Id="rId4" Type="http://schemas.openxmlformats.org/officeDocument/2006/relationships/slide" Target="slide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slide" Target="slide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3.wav"/><Relationship Id="rId7" Type="http://schemas.openxmlformats.org/officeDocument/2006/relationships/image" Target="../media/image7.png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wav"/><Relationship Id="rId9" Type="http://schemas.openxmlformats.org/officeDocument/2006/relationships/slide" Target="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slide" Target="slide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/>
          <p:cNvSpPr txBox="1"/>
          <p:nvPr/>
        </p:nvSpPr>
        <p:spPr>
          <a:xfrm>
            <a:off x="4232694" y="267418"/>
            <a:ext cx="37266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4800" b="1" dirty="0"/>
              <a:t>C</a:t>
            </a:r>
            <a:r>
              <a:rPr lang="nl-BE" sz="4800" b="1" dirty="0" smtClean="0"/>
              <a:t>omputerwijs</a:t>
            </a:r>
            <a:endParaRPr lang="nl-BE" sz="4800" b="1" dirty="0"/>
          </a:p>
        </p:txBody>
      </p:sp>
      <p:sp>
        <p:nvSpPr>
          <p:cNvPr id="3" name="Tekstvak 2"/>
          <p:cNvSpPr txBox="1"/>
          <p:nvPr/>
        </p:nvSpPr>
        <p:spPr>
          <a:xfrm>
            <a:off x="3753928" y="1965023"/>
            <a:ext cx="468414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3200" b="1" dirty="0" smtClean="0"/>
              <a:t>Vliegtuigen:</a:t>
            </a:r>
          </a:p>
          <a:p>
            <a:pPr algn="ctr"/>
            <a:r>
              <a:rPr lang="nl-BE" sz="3200" b="1" dirty="0" smtClean="0"/>
              <a:t>Geschiedenis en overzicht</a:t>
            </a:r>
            <a:endParaRPr lang="nl-BE" sz="3200" b="1" dirty="0"/>
          </a:p>
        </p:txBody>
      </p:sp>
      <p:sp>
        <p:nvSpPr>
          <p:cNvPr id="4" name="Tekstvak 3"/>
          <p:cNvSpPr txBox="1"/>
          <p:nvPr/>
        </p:nvSpPr>
        <p:spPr>
          <a:xfrm>
            <a:off x="4272951" y="4986068"/>
            <a:ext cx="36460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 smtClean="0"/>
              <a:t>Gijs Hoeben</a:t>
            </a:r>
          </a:p>
          <a:p>
            <a:pPr algn="ctr"/>
            <a:r>
              <a:rPr lang="nl-BE" dirty="0" smtClean="0"/>
              <a:t>2016-2017</a:t>
            </a:r>
          </a:p>
          <a:p>
            <a:pPr algn="ctr"/>
            <a:r>
              <a:rPr lang="nl-BE" dirty="0" err="1" smtClean="0"/>
              <a:t>provilion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9166465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/>
              <a:t>T</a:t>
            </a:r>
            <a:r>
              <a:rPr lang="nl-BE" dirty="0" smtClean="0"/>
              <a:t>ypes</a:t>
            </a:r>
            <a:endParaRPr lang="nl-BE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418496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Gebogen PIJL-OMHOOG 4">
            <a:hlinkClick r:id="rId3" action="ppaction://hlinksldjump"/>
          </p:cNvPr>
          <p:cNvSpPr/>
          <p:nvPr/>
        </p:nvSpPr>
        <p:spPr>
          <a:xfrm>
            <a:off x="10705381" y="5753819"/>
            <a:ext cx="733245" cy="457200"/>
          </a:xfrm>
          <a:prstGeom prst="bentUpArrow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3200" b="1"/>
          </a:p>
        </p:txBody>
      </p:sp>
    </p:spTree>
    <p:extLst>
      <p:ext uri="{BB962C8B-B14F-4D97-AF65-F5344CB8AC3E}">
        <p14:creationId xmlns:p14="http://schemas.microsoft.com/office/powerpoint/2010/main" val="20170813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smtClean="0"/>
              <a:t>vliegtuigbouwers</a:t>
            </a:r>
            <a:endParaRPr lang="nl-BE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0513527"/>
              </p:ext>
            </p:extLst>
          </p:nvPr>
        </p:nvGraphicFramePr>
        <p:xfrm>
          <a:off x="3569179" y="2131060"/>
          <a:ext cx="5053642" cy="25958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378789"/>
                <a:gridCol w="3674853"/>
              </a:tblGrid>
              <a:tr h="370840">
                <a:tc>
                  <a:txBody>
                    <a:bodyPr/>
                    <a:lstStyle/>
                    <a:p>
                      <a:r>
                        <a:rPr lang="nl-BE" dirty="0" smtClean="0"/>
                        <a:t>Fabrikant</a:t>
                      </a:r>
                      <a:r>
                        <a:rPr lang="nl-BE" baseline="0" dirty="0" smtClean="0"/>
                        <a:t> 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smtClean="0"/>
                        <a:t>Website </a:t>
                      </a:r>
                      <a:endParaRPr lang="nl-B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 smtClean="0"/>
                        <a:t>Lockheed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smtClean="0">
                          <a:hlinkClick r:id="rId2"/>
                        </a:rPr>
                        <a:t>http://www,lockheed,com</a:t>
                      </a:r>
                      <a:endParaRPr lang="nl-B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 err="1" smtClean="0"/>
                        <a:t>Antonov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smtClean="0">
                          <a:hlinkClick r:id="rId3"/>
                        </a:rPr>
                        <a:t>http://www,antonov,com</a:t>
                      </a:r>
                      <a:endParaRPr lang="nl-B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 smtClean="0"/>
                        <a:t>Northrop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smtClean="0">
                          <a:hlinkClick r:id="rId4"/>
                        </a:rPr>
                        <a:t>http://www,northropgrumman,com</a:t>
                      </a:r>
                      <a:endParaRPr lang="nl-B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 smtClean="0"/>
                        <a:t>Airbus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smtClean="0">
                          <a:hlinkClick r:id="rId5"/>
                        </a:rPr>
                        <a:t>http://www,airbus,com</a:t>
                      </a:r>
                      <a:endParaRPr lang="nl-B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 smtClean="0"/>
                        <a:t>Boeing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smtClean="0">
                          <a:hlinkClick r:id="rId6"/>
                        </a:rPr>
                        <a:t>http://www,boeing,com</a:t>
                      </a:r>
                      <a:endParaRPr lang="nl-B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 err="1" smtClean="0"/>
                        <a:t>Tupolev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smtClean="0">
                          <a:hlinkClick r:id="rId7"/>
                        </a:rPr>
                        <a:t>http://www,tupolev,ur/English</a:t>
                      </a:r>
                      <a:r>
                        <a:rPr lang="nl-BE" dirty="0" smtClean="0"/>
                        <a:t> </a:t>
                      </a:r>
                      <a:endParaRPr lang="nl-B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Gebogen PIJL-OMHOOG 4">
            <a:hlinkClick r:id="rId8" action="ppaction://hlinksldjump"/>
          </p:cNvPr>
          <p:cNvSpPr/>
          <p:nvPr/>
        </p:nvSpPr>
        <p:spPr>
          <a:xfrm>
            <a:off x="10705381" y="5753819"/>
            <a:ext cx="733245" cy="457200"/>
          </a:xfrm>
          <a:prstGeom prst="bentUpArrow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3200" b="1"/>
          </a:p>
        </p:txBody>
      </p:sp>
    </p:spTree>
    <p:extLst>
      <p:ext uri="{BB962C8B-B14F-4D97-AF65-F5344CB8AC3E}">
        <p14:creationId xmlns:p14="http://schemas.microsoft.com/office/powerpoint/2010/main" val="4018049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smtClean="0"/>
              <a:t>Andere luchttransportmiddelen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Gebogen PIJL-OMHOOG 3">
            <a:hlinkClick r:id="rId2" action="ppaction://hlinksldjump"/>
          </p:cNvPr>
          <p:cNvSpPr/>
          <p:nvPr/>
        </p:nvSpPr>
        <p:spPr>
          <a:xfrm>
            <a:off x="10705381" y="5753819"/>
            <a:ext cx="733245" cy="457200"/>
          </a:xfrm>
          <a:prstGeom prst="bentUpArrow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3200" b="1"/>
          </a:p>
        </p:txBody>
      </p:sp>
    </p:spTree>
    <p:extLst>
      <p:ext uri="{BB962C8B-B14F-4D97-AF65-F5344CB8AC3E}">
        <p14:creationId xmlns:p14="http://schemas.microsoft.com/office/powerpoint/2010/main" val="1104276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nl-BE" sz="4000" b="1" dirty="0" smtClean="0"/>
              <a:t>Inhoudsopgaven</a:t>
            </a:r>
            <a:endParaRPr lang="nl-BE" sz="4000" b="1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sz="2400" dirty="0" smtClean="0">
                <a:hlinkClick r:id="rId2" action="ppaction://hlinksldjump"/>
              </a:rPr>
              <a:t>Geschiedenis</a:t>
            </a:r>
            <a:endParaRPr lang="nl-BE" sz="2400" dirty="0" smtClean="0"/>
          </a:p>
          <a:p>
            <a:r>
              <a:rPr lang="nl-BE" sz="2400" dirty="0" smtClean="0">
                <a:hlinkClick r:id="rId3" action="ppaction://hlinksldjump"/>
              </a:rPr>
              <a:t>Waarom vliegt een vliegtuig?</a:t>
            </a:r>
            <a:endParaRPr lang="nl-BE" sz="2400" dirty="0" smtClean="0"/>
          </a:p>
          <a:p>
            <a:r>
              <a:rPr lang="nl-BE" sz="2400" dirty="0" smtClean="0">
                <a:hlinkClick r:id="rId4" action="ppaction://hlinksldjump"/>
              </a:rPr>
              <a:t>Soorten motoren</a:t>
            </a:r>
            <a:endParaRPr lang="nl-BE" sz="2400" dirty="0" smtClean="0"/>
          </a:p>
          <a:p>
            <a:r>
              <a:rPr lang="nl-BE" sz="2400" dirty="0" smtClean="0">
                <a:hlinkClick r:id="rId5" action="ppaction://hlinksldjump"/>
              </a:rPr>
              <a:t>Gevolgen voor het milieu</a:t>
            </a:r>
            <a:endParaRPr lang="nl-BE" sz="2400" dirty="0" smtClean="0"/>
          </a:p>
          <a:p>
            <a:r>
              <a:rPr lang="nl-BE" sz="2400" dirty="0" smtClean="0">
                <a:hlinkClick r:id="rId6" action="ppaction://hlinksldjump"/>
              </a:rPr>
              <a:t>Types</a:t>
            </a:r>
            <a:endParaRPr lang="nl-BE" sz="2400" dirty="0" smtClean="0"/>
          </a:p>
          <a:p>
            <a:r>
              <a:rPr lang="nl-BE" sz="2400" dirty="0" smtClean="0">
                <a:hlinkClick r:id="rId7" action="ppaction://hlinksldjump"/>
              </a:rPr>
              <a:t>Vliegtuigbouwers</a:t>
            </a:r>
            <a:endParaRPr lang="nl-BE" sz="2400" dirty="0" smtClean="0"/>
          </a:p>
          <a:p>
            <a:r>
              <a:rPr lang="nl-BE" sz="2400" dirty="0" smtClean="0">
                <a:hlinkClick r:id="rId8" action="ppaction://hlinksldjump"/>
              </a:rPr>
              <a:t>Andere luchttransportmiddelen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1827094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smtClean="0"/>
              <a:t>Geschiedenis </a:t>
            </a:r>
            <a:endParaRPr lang="nl-BE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2282693"/>
              </p:ext>
            </p:extLst>
          </p:nvPr>
        </p:nvGraphicFramePr>
        <p:xfrm>
          <a:off x="2723790" y="1811020"/>
          <a:ext cx="6744419" cy="32359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025106"/>
                <a:gridCol w="5719313"/>
              </a:tblGrid>
              <a:tr h="370840">
                <a:tc>
                  <a:txBody>
                    <a:bodyPr/>
                    <a:lstStyle/>
                    <a:p>
                      <a:r>
                        <a:rPr lang="nl-BE" dirty="0" smtClean="0"/>
                        <a:t>Tijdstip 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smtClean="0"/>
                        <a:t>Gebeurtenis </a:t>
                      </a:r>
                      <a:endParaRPr lang="nl-B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 smtClean="0"/>
                        <a:t>1891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smtClean="0"/>
                        <a:t>Eerste zweefvliegtuig</a:t>
                      </a:r>
                      <a:r>
                        <a:rPr lang="nl-BE" baseline="0" dirty="0" smtClean="0"/>
                        <a:t> (Otto </a:t>
                      </a:r>
                      <a:r>
                        <a:rPr lang="nl-BE" baseline="0" dirty="0" err="1" smtClean="0"/>
                        <a:t>Lilienthal</a:t>
                      </a:r>
                      <a:r>
                        <a:rPr lang="nl-BE" baseline="0" dirty="0" smtClean="0"/>
                        <a:t>)</a:t>
                      </a:r>
                      <a:endParaRPr lang="nl-B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 smtClean="0"/>
                        <a:t>1903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smtClean="0"/>
                        <a:t>Eerste gemotoriseerde vliegtuig (gebroeders Wright)</a:t>
                      </a:r>
                      <a:endParaRPr lang="nl-B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 smtClean="0"/>
                        <a:t>WOI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smtClean="0"/>
                        <a:t>Ontwikkeling</a:t>
                      </a:r>
                      <a:r>
                        <a:rPr lang="nl-BE" baseline="0" dirty="0" smtClean="0"/>
                        <a:t> van jachtvliegtuigen</a:t>
                      </a:r>
                      <a:endParaRPr lang="nl-B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 smtClean="0"/>
                        <a:t>Na WOI 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smtClean="0"/>
                        <a:t>Ontwikkeling passagiersvliegtuig</a:t>
                      </a:r>
                      <a:endParaRPr lang="nl-B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 smtClean="0"/>
                        <a:t>1947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smtClean="0"/>
                        <a:t>Doorbreken van geluidsbarrière (Chuck</a:t>
                      </a:r>
                      <a:r>
                        <a:rPr lang="nl-BE" baseline="0" dirty="0" smtClean="0"/>
                        <a:t> Yeager)</a:t>
                      </a:r>
                      <a:endParaRPr lang="nl-B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 smtClean="0"/>
                        <a:t>1969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smtClean="0"/>
                        <a:t>Eerste vlucht Concorde</a:t>
                      </a:r>
                      <a:r>
                        <a:rPr lang="nl-BE" baseline="0" dirty="0" smtClean="0"/>
                        <a:t> (supersonisch passagiersvliegtuig)</a:t>
                      </a:r>
                      <a:endParaRPr lang="nl-B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 smtClean="0"/>
                        <a:t>2007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smtClean="0"/>
                        <a:t>Eerste commerciële vlucht Airbus 380 (grootse passagiersvliegtuig ter wereld)</a:t>
                      </a:r>
                      <a:endParaRPr lang="nl-B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Gebogen PIJL-OMHOOG 2">
            <a:hlinkClick r:id="rId2" action="ppaction://hlinksldjump"/>
          </p:cNvPr>
          <p:cNvSpPr/>
          <p:nvPr/>
        </p:nvSpPr>
        <p:spPr>
          <a:xfrm>
            <a:off x="10705381" y="5753819"/>
            <a:ext cx="733245" cy="457200"/>
          </a:xfrm>
          <a:prstGeom prst="bentUpArrow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3200" b="1"/>
          </a:p>
        </p:txBody>
      </p:sp>
    </p:spTree>
    <p:extLst>
      <p:ext uri="{BB962C8B-B14F-4D97-AF65-F5344CB8AC3E}">
        <p14:creationId xmlns:p14="http://schemas.microsoft.com/office/powerpoint/2010/main" val="1750805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b="1" dirty="0" smtClean="0"/>
              <a:t>Waarom vliegt een vliegtuig?</a:t>
            </a:r>
            <a:endParaRPr lang="nl-BE" b="1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6406" y="2260121"/>
            <a:ext cx="3877394" cy="1938697"/>
          </a:xfrm>
        </p:spPr>
      </p:pic>
      <p:sp>
        <p:nvSpPr>
          <p:cNvPr id="5" name="Ovaal 4"/>
          <p:cNvSpPr/>
          <p:nvPr/>
        </p:nvSpPr>
        <p:spPr>
          <a:xfrm>
            <a:off x="1293962" y="1690688"/>
            <a:ext cx="4408098" cy="1259546"/>
          </a:xfrm>
          <a:prstGeom prst="ellipse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3200" b="1" dirty="0" smtClean="0"/>
              <a:t>Voorwaartse beweging</a:t>
            </a:r>
            <a:endParaRPr lang="nl-BE" sz="3200" b="1" dirty="0"/>
          </a:p>
        </p:txBody>
      </p:sp>
      <p:sp>
        <p:nvSpPr>
          <p:cNvPr id="6" name="Ovaal 5"/>
          <p:cNvSpPr/>
          <p:nvPr/>
        </p:nvSpPr>
        <p:spPr>
          <a:xfrm>
            <a:off x="1293962" y="4321834"/>
            <a:ext cx="4408098" cy="1259546"/>
          </a:xfrm>
          <a:prstGeom prst="ellipse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3200" b="1" dirty="0" smtClean="0"/>
              <a:t>Opwaartse kracht (‘lift)</a:t>
            </a:r>
            <a:endParaRPr lang="nl-BE" sz="3200" b="1" dirty="0"/>
          </a:p>
        </p:txBody>
      </p:sp>
      <p:sp>
        <p:nvSpPr>
          <p:cNvPr id="7" name="PIJL-OMLAAG 6"/>
          <p:cNvSpPr/>
          <p:nvPr/>
        </p:nvSpPr>
        <p:spPr>
          <a:xfrm>
            <a:off x="3135701" y="3174521"/>
            <a:ext cx="724619" cy="923026"/>
          </a:xfrm>
          <a:prstGeom prst="downArrow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3200" b="1"/>
          </a:p>
        </p:txBody>
      </p:sp>
      <p:sp>
        <p:nvSpPr>
          <p:cNvPr id="8" name="Afgeronde rechthoek 7"/>
          <p:cNvSpPr/>
          <p:nvPr/>
        </p:nvSpPr>
        <p:spPr>
          <a:xfrm>
            <a:off x="7857271" y="4362810"/>
            <a:ext cx="3115663" cy="502533"/>
          </a:xfrm>
          <a:prstGeom prst="roundRect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2400" b="1" dirty="0"/>
              <a:t>Zijaanzicht vleugel</a:t>
            </a:r>
          </a:p>
        </p:txBody>
      </p:sp>
      <p:cxnSp>
        <p:nvCxnSpPr>
          <p:cNvPr id="10" name="Rechte verbindingslijn met pijl 9"/>
          <p:cNvCxnSpPr/>
          <p:nvPr/>
        </p:nvCxnSpPr>
        <p:spPr>
          <a:xfrm>
            <a:off x="8272732" y="3700732"/>
            <a:ext cx="914400" cy="1725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chte verbindingslijn met pijl 11"/>
          <p:cNvCxnSpPr/>
          <p:nvPr/>
        </p:nvCxnSpPr>
        <p:spPr>
          <a:xfrm flipV="1">
            <a:off x="9415102" y="2691442"/>
            <a:ext cx="0" cy="80225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ebogen PIJL-OMHOOG 10">
            <a:hlinkClick r:id="rId3" action="ppaction://hlinksldjump"/>
          </p:cNvPr>
          <p:cNvSpPr/>
          <p:nvPr/>
        </p:nvSpPr>
        <p:spPr>
          <a:xfrm>
            <a:off x="10705381" y="5753819"/>
            <a:ext cx="733245" cy="457200"/>
          </a:xfrm>
          <a:prstGeom prst="bentUpArrow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3200" b="1"/>
          </a:p>
        </p:txBody>
      </p:sp>
    </p:spTree>
    <p:extLst>
      <p:ext uri="{BB962C8B-B14F-4D97-AF65-F5344CB8AC3E}">
        <p14:creationId xmlns:p14="http://schemas.microsoft.com/office/powerpoint/2010/main" val="2257071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b="1" dirty="0" smtClean="0"/>
              <a:t>Waarom vliegt een vliegtuig?</a:t>
            </a:r>
            <a:endParaRPr lang="nl-BE" b="1" dirty="0"/>
          </a:p>
        </p:txBody>
      </p:sp>
      <p:pic>
        <p:nvPicPr>
          <p:cNvPr id="19" name="Tijdelijke aanduiding voor inhoud 1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824" y="4760417"/>
            <a:ext cx="2400300" cy="1938338"/>
          </a:xfrm>
        </p:spPr>
      </p:pic>
      <p:sp>
        <p:nvSpPr>
          <p:cNvPr id="6" name="Ovaal 5"/>
          <p:cNvSpPr/>
          <p:nvPr/>
        </p:nvSpPr>
        <p:spPr>
          <a:xfrm>
            <a:off x="3891951" y="1825625"/>
            <a:ext cx="4408098" cy="1107356"/>
          </a:xfrm>
          <a:prstGeom prst="ellipse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3200" b="1" dirty="0" smtClean="0"/>
              <a:t>vliegtechnieken</a:t>
            </a:r>
            <a:endParaRPr lang="nl-BE" sz="3200" b="1" dirty="0"/>
          </a:p>
        </p:txBody>
      </p:sp>
      <p:sp>
        <p:nvSpPr>
          <p:cNvPr id="7" name="Afgeronde rechthoek 6"/>
          <p:cNvSpPr/>
          <p:nvPr/>
        </p:nvSpPr>
        <p:spPr>
          <a:xfrm>
            <a:off x="818005" y="3907766"/>
            <a:ext cx="2889938" cy="344794"/>
          </a:xfrm>
          <a:prstGeom prst="roundRect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2400" b="1" dirty="0" smtClean="0"/>
              <a:t>Rollen </a:t>
            </a:r>
            <a:endParaRPr lang="nl-BE" sz="2400" b="1" dirty="0"/>
          </a:p>
        </p:txBody>
      </p:sp>
      <p:sp>
        <p:nvSpPr>
          <p:cNvPr id="11" name="Afgeronde rechthoek 10"/>
          <p:cNvSpPr/>
          <p:nvPr/>
        </p:nvSpPr>
        <p:spPr>
          <a:xfrm>
            <a:off x="4651031" y="3907766"/>
            <a:ext cx="2889938" cy="344794"/>
          </a:xfrm>
          <a:prstGeom prst="roundRect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2400" b="1" dirty="0" smtClean="0"/>
              <a:t>Stampen </a:t>
            </a:r>
            <a:endParaRPr lang="nl-BE" sz="2400" b="1" dirty="0"/>
          </a:p>
        </p:txBody>
      </p:sp>
      <p:sp>
        <p:nvSpPr>
          <p:cNvPr id="12" name="Afgeronde rechthoek 11"/>
          <p:cNvSpPr/>
          <p:nvPr/>
        </p:nvSpPr>
        <p:spPr>
          <a:xfrm>
            <a:off x="8300049" y="3907766"/>
            <a:ext cx="2889938" cy="344794"/>
          </a:xfrm>
          <a:prstGeom prst="roundRect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2400" b="1" dirty="0" smtClean="0"/>
              <a:t>Gieren </a:t>
            </a:r>
            <a:endParaRPr lang="nl-BE" sz="2400" b="1" dirty="0"/>
          </a:p>
        </p:txBody>
      </p:sp>
      <p:cxnSp>
        <p:nvCxnSpPr>
          <p:cNvPr id="14" name="Gekromde verbindingslijn 13"/>
          <p:cNvCxnSpPr/>
          <p:nvPr/>
        </p:nvCxnSpPr>
        <p:spPr>
          <a:xfrm rot="10800000" flipV="1">
            <a:off x="3891952" y="3067918"/>
            <a:ext cx="2043023" cy="839848"/>
          </a:xfrm>
          <a:prstGeom prst="curvedConnector3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kromde verbindingslijn 15"/>
          <p:cNvCxnSpPr/>
          <p:nvPr/>
        </p:nvCxnSpPr>
        <p:spPr>
          <a:xfrm>
            <a:off x="6271404" y="3067918"/>
            <a:ext cx="1864832" cy="839848"/>
          </a:xfrm>
          <a:prstGeom prst="curvedConnector3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chte verbindingslijn met pijl 17"/>
          <p:cNvCxnSpPr/>
          <p:nvPr/>
        </p:nvCxnSpPr>
        <p:spPr>
          <a:xfrm>
            <a:off x="6096000" y="3067918"/>
            <a:ext cx="0" cy="598308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Afbeelding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948" y="4641011"/>
            <a:ext cx="2452103" cy="1973406"/>
          </a:xfrm>
          <a:prstGeom prst="rect">
            <a:avLst/>
          </a:prstGeom>
        </p:spPr>
      </p:pic>
      <p:pic>
        <p:nvPicPr>
          <p:cNvPr id="21" name="Afbeelding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7132" y="4588287"/>
            <a:ext cx="2352855" cy="1881351"/>
          </a:xfrm>
          <a:prstGeom prst="rect">
            <a:avLst/>
          </a:prstGeom>
        </p:spPr>
      </p:pic>
      <p:sp>
        <p:nvSpPr>
          <p:cNvPr id="13" name="Gebogen PIJL-OMHOOG 12">
            <a:hlinkClick r:id="rId5" action="ppaction://hlinksldjump"/>
          </p:cNvPr>
          <p:cNvSpPr/>
          <p:nvPr/>
        </p:nvSpPr>
        <p:spPr>
          <a:xfrm>
            <a:off x="10705381" y="5753819"/>
            <a:ext cx="733245" cy="457200"/>
          </a:xfrm>
          <a:prstGeom prst="bentUpArrow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3200" b="1"/>
          </a:p>
        </p:txBody>
      </p:sp>
    </p:spTree>
    <p:extLst>
      <p:ext uri="{BB962C8B-B14F-4D97-AF65-F5344CB8AC3E}">
        <p14:creationId xmlns:p14="http://schemas.microsoft.com/office/powerpoint/2010/main" val="3765337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b="1" dirty="0" smtClean="0"/>
              <a:t>Waarom vliegt een vliegtuig?</a:t>
            </a:r>
            <a:endParaRPr lang="nl-BE" b="1" dirty="0"/>
          </a:p>
        </p:txBody>
      </p:sp>
      <p:pic>
        <p:nvPicPr>
          <p:cNvPr id="5" name="Testvluch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21259" y="3050937"/>
            <a:ext cx="5549481" cy="3145395"/>
          </a:xfrm>
        </p:spPr>
      </p:pic>
      <p:sp>
        <p:nvSpPr>
          <p:cNvPr id="4" name="Ovaal 3"/>
          <p:cNvSpPr/>
          <p:nvPr/>
        </p:nvSpPr>
        <p:spPr>
          <a:xfrm>
            <a:off x="3891951" y="1690688"/>
            <a:ext cx="4408098" cy="871357"/>
          </a:xfrm>
          <a:prstGeom prst="ellipse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3200" b="1" dirty="0" smtClean="0"/>
              <a:t>Demo </a:t>
            </a:r>
            <a:endParaRPr lang="nl-BE" sz="3200" b="1" dirty="0"/>
          </a:p>
        </p:txBody>
      </p:sp>
      <p:sp>
        <p:nvSpPr>
          <p:cNvPr id="6" name="Gebogen PIJL-OMHOOG 5">
            <a:hlinkClick r:id="rId5" action="ppaction://hlinksldjump"/>
          </p:cNvPr>
          <p:cNvSpPr/>
          <p:nvPr/>
        </p:nvSpPr>
        <p:spPr>
          <a:xfrm>
            <a:off x="10705381" y="5753819"/>
            <a:ext cx="733245" cy="457200"/>
          </a:xfrm>
          <a:prstGeom prst="bentUpArrow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3200" b="1"/>
          </a:p>
        </p:txBody>
      </p:sp>
    </p:spTree>
    <p:extLst>
      <p:ext uri="{BB962C8B-B14F-4D97-AF65-F5344CB8AC3E}">
        <p14:creationId xmlns:p14="http://schemas.microsoft.com/office/powerpoint/2010/main" val="3196833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b="1" dirty="0" smtClean="0"/>
              <a:t>Soorten motoren</a:t>
            </a:r>
            <a:endParaRPr lang="nl-BE" b="1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765240"/>
            <a:ext cx="10515600" cy="4351338"/>
          </a:xfrm>
        </p:spPr>
        <p:txBody>
          <a:bodyPr/>
          <a:lstStyle/>
          <a:p>
            <a:r>
              <a:rPr lang="nl-BE" dirty="0" smtClean="0"/>
              <a:t>Propelleraandrijving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nl-BE" dirty="0" smtClean="0"/>
              <a:t>Zuigmotor (tot 250 km/u)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nl-BE" dirty="0" smtClean="0"/>
              <a:t>Turboprop (tot 450 km/u)</a:t>
            </a:r>
          </a:p>
          <a:p>
            <a:r>
              <a:rPr lang="nl-BE" dirty="0" smtClean="0"/>
              <a:t>Straalaandrijving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nl-BE" dirty="0" smtClean="0"/>
              <a:t>Turbofan (tot 1000 km/u)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nl-BE" dirty="0" smtClean="0"/>
              <a:t>Jetmotor (tot mach 20)</a:t>
            </a:r>
          </a:p>
          <a:p>
            <a:r>
              <a:rPr lang="nl-BE" dirty="0" smtClean="0"/>
              <a:t>Raketmotor </a:t>
            </a:r>
            <a:endParaRPr lang="nl-BE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269000"/>
            <a:ext cx="3708155" cy="2160000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32875"/>
            <a:ext cx="2792376" cy="1800000"/>
          </a:xfrm>
          <a:prstGeom prst="rect">
            <a:avLst/>
          </a:prstGeom>
        </p:spPr>
      </p:pic>
      <p:pic>
        <p:nvPicPr>
          <p:cNvPr id="6" name="Fokker DR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804155" y="1950948"/>
            <a:ext cx="487363" cy="487363"/>
          </a:xfrm>
          <a:prstGeom prst="rect">
            <a:avLst/>
          </a:prstGeom>
        </p:spPr>
      </p:pic>
      <p:pic>
        <p:nvPicPr>
          <p:cNvPr id="7" name="Lockheed F16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804155" y="4089193"/>
            <a:ext cx="487363" cy="487363"/>
          </a:xfrm>
          <a:prstGeom prst="rect">
            <a:avLst/>
          </a:prstGeom>
        </p:spPr>
      </p:pic>
      <p:sp>
        <p:nvSpPr>
          <p:cNvPr id="8" name="Gebogen PIJL-OMHOOG 7">
            <a:hlinkClick r:id="rId9" action="ppaction://hlinksldjump"/>
          </p:cNvPr>
          <p:cNvSpPr/>
          <p:nvPr/>
        </p:nvSpPr>
        <p:spPr>
          <a:xfrm>
            <a:off x="10705381" y="5753819"/>
            <a:ext cx="733245" cy="457200"/>
          </a:xfrm>
          <a:prstGeom prst="bentUpArrow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3200" b="1"/>
          </a:p>
        </p:txBody>
      </p:sp>
    </p:spTree>
    <p:extLst>
      <p:ext uri="{BB962C8B-B14F-4D97-AF65-F5344CB8AC3E}">
        <p14:creationId xmlns:p14="http://schemas.microsoft.com/office/powerpoint/2010/main" val="4176909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3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496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nl-BE" sz="4000" b="1" dirty="0" smtClean="0"/>
              <a:t>Gevolgen voor het milieu</a:t>
            </a:r>
            <a:endParaRPr lang="nl-BE" sz="4000" b="1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sz="2400" dirty="0" smtClean="0"/>
              <a:t>Geluidsoverlast</a:t>
            </a:r>
          </a:p>
          <a:p>
            <a:r>
              <a:rPr lang="nl-BE" sz="2400" dirty="0" smtClean="0"/>
              <a:t>Hoog brandstofverbruik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nl-BE" dirty="0" smtClean="0"/>
              <a:t>Broeikaseffect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nl-BE" dirty="0" smtClean="0"/>
              <a:t>Duur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nl-BE" dirty="0" err="1" smtClean="0"/>
              <a:t>Olieschaarste</a:t>
            </a:r>
            <a:r>
              <a:rPr lang="nl-BE" dirty="0" smtClean="0"/>
              <a:t> </a:t>
            </a:r>
          </a:p>
          <a:p>
            <a:r>
              <a:rPr lang="nl-BE" sz="2400" dirty="0" err="1" smtClean="0"/>
              <a:t>Condenssporen</a:t>
            </a:r>
            <a:r>
              <a:rPr lang="nl-BE" sz="2400" dirty="0" smtClean="0"/>
              <a:t> dempen temperatuurverloop</a:t>
            </a:r>
            <a:endParaRPr lang="nl-BE" sz="2400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77" t="42709" r="24406" b="-1102"/>
          <a:stretch/>
        </p:blipFill>
        <p:spPr>
          <a:xfrm>
            <a:off x="7944929" y="2771862"/>
            <a:ext cx="1604513" cy="2458864"/>
          </a:xfrm>
          <a:prstGeom prst="rect">
            <a:avLst/>
          </a:prstGeom>
        </p:spPr>
      </p:pic>
      <p:sp>
        <p:nvSpPr>
          <p:cNvPr id="5" name="Gebogen PIJL-OMHOOG 4">
            <a:hlinkClick r:id="rId3" action="ppaction://hlinksldjump"/>
          </p:cNvPr>
          <p:cNvSpPr/>
          <p:nvPr/>
        </p:nvSpPr>
        <p:spPr>
          <a:xfrm>
            <a:off x="10705381" y="5753819"/>
            <a:ext cx="733245" cy="457200"/>
          </a:xfrm>
          <a:prstGeom prst="bentUpArrow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3200" b="1"/>
          </a:p>
        </p:txBody>
      </p:sp>
    </p:spTree>
    <p:extLst>
      <p:ext uri="{BB962C8B-B14F-4D97-AF65-F5344CB8AC3E}">
        <p14:creationId xmlns:p14="http://schemas.microsoft.com/office/powerpoint/2010/main" val="549314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/>
              <a:t>T</a:t>
            </a:r>
            <a:r>
              <a:rPr lang="nl-BE" dirty="0" smtClean="0"/>
              <a:t>ypes</a:t>
            </a:r>
            <a:endParaRPr lang="nl-BE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193284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Gebogen PIJL-OMHOOG 4">
            <a:hlinkClick r:id="rId7" action="ppaction://hlinksldjump"/>
          </p:cNvPr>
          <p:cNvSpPr/>
          <p:nvPr/>
        </p:nvSpPr>
        <p:spPr>
          <a:xfrm>
            <a:off x="10705381" y="5753819"/>
            <a:ext cx="733245" cy="457200"/>
          </a:xfrm>
          <a:prstGeom prst="bentUpArrow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3200" b="1"/>
          </a:p>
        </p:txBody>
      </p:sp>
    </p:spTree>
    <p:extLst>
      <p:ext uri="{BB962C8B-B14F-4D97-AF65-F5344CB8AC3E}">
        <p14:creationId xmlns:p14="http://schemas.microsoft.com/office/powerpoint/2010/main" val="3164767182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Kantoor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Kantoor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Kantoor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197</Words>
  <Application>Microsoft Office PowerPoint</Application>
  <PresentationFormat>Breedbeeld</PresentationFormat>
  <Paragraphs>87</Paragraphs>
  <Slides>12</Slides>
  <Notes>0</Notes>
  <HiddenSlides>0</HiddenSlides>
  <MMClips>3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Kantoorthema</vt:lpstr>
      <vt:lpstr>PowerPoint-presentatie</vt:lpstr>
      <vt:lpstr>Inhoudsopgaven</vt:lpstr>
      <vt:lpstr>Geschiedenis </vt:lpstr>
      <vt:lpstr>Waarom vliegt een vliegtuig?</vt:lpstr>
      <vt:lpstr>Waarom vliegt een vliegtuig?</vt:lpstr>
      <vt:lpstr>Waarom vliegt een vliegtuig?</vt:lpstr>
      <vt:lpstr>Soorten motoren</vt:lpstr>
      <vt:lpstr>Gevolgen voor het milieu</vt:lpstr>
      <vt:lpstr>Types</vt:lpstr>
      <vt:lpstr>Types</vt:lpstr>
      <vt:lpstr>vliegtuigbouwers</vt:lpstr>
      <vt:lpstr>Andere luchttransportmiddelen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gijs hoeben</dc:creator>
  <cp:lastModifiedBy>gijs hoeben</cp:lastModifiedBy>
  <cp:revision>9</cp:revision>
  <dcterms:created xsi:type="dcterms:W3CDTF">2017-06-09T07:46:30Z</dcterms:created>
  <dcterms:modified xsi:type="dcterms:W3CDTF">2017-06-26T08:02:46Z</dcterms:modified>
</cp:coreProperties>
</file>

<file path=docProps/thumbnail.jpeg>
</file>